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32"/>
    <p:restoredTop sz="94669"/>
  </p:normalViewPr>
  <p:slideViewPr>
    <p:cSldViewPr snapToGrid="0" snapToObjects="1">
      <p:cViewPr varScale="1">
        <p:scale>
          <a:sx n="114" d="100"/>
          <a:sy n="114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57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718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701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43547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85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582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847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06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0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89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27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3/20/2019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53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3/20/2019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50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3/20/2019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4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3/20/2019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642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7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67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microsoft.com/office/2017/06/relationships/model3d" Target="../media/model3d1.glb"/><Relationship Id="rId7" Type="http://schemas.openxmlformats.org/officeDocument/2006/relationships/image" Target="../media/image8.png"/><Relationship Id="rId12" Type="http://schemas.openxmlformats.org/officeDocument/2006/relationships/image" Target="../media/image10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s://www.remix3d.com/details/G009SXJ51847" TargetMode="External"/><Relationship Id="rId5" Type="http://schemas.openxmlformats.org/officeDocument/2006/relationships/image" Target="../media/image7.png"/><Relationship Id="rId15" Type="http://schemas.openxmlformats.org/officeDocument/2006/relationships/image" Target="../media/image11.png"/><Relationship Id="rId10" Type="http://schemas.microsoft.com/office/2017/06/relationships/model3d" Target="../media/model3d2.glb"/><Relationship Id="rId4" Type="http://schemas.openxmlformats.org/officeDocument/2006/relationships/hyperlink" Target="https://www.remix3d.com/details/G009SXJ4ZZ55" TargetMode="External"/><Relationship Id="rId9" Type="http://schemas.openxmlformats.org/officeDocument/2006/relationships/image" Target="../media/image9.tiff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11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1" y="938953"/>
            <a:ext cx="6630143" cy="4980094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Design Review</a:t>
            </a:r>
            <a:br>
              <a:rPr lang="en-US" dirty="0"/>
            </a:br>
            <a:r>
              <a:rPr lang="en-US" sz="3600"/>
              <a:t>by Team </a:t>
            </a:r>
            <a:r>
              <a:rPr lang="en-US" sz="3600" dirty="0"/>
              <a:t>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9682" y="1317171"/>
            <a:ext cx="2872975" cy="4223658"/>
          </a:xfrm>
        </p:spPr>
        <p:txBody>
          <a:bodyPr anchor="ctr">
            <a:norm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Introduction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Research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Design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431269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2" y="3709642"/>
            <a:ext cx="6974911" cy="1831271"/>
          </a:xfrm>
        </p:spPr>
        <p:txBody>
          <a:bodyPr>
            <a:spAutoFit/>
          </a:bodyPr>
          <a:lstStyle/>
          <a:p>
            <a:r>
              <a:rPr lang="en-US" sz="28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Target audience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Children aged 8-13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 1 &amp; 2 autism spectrum disorder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19CA776-30C8-E342-AB90-D12A87398553}"/>
              </a:ext>
            </a:extLst>
          </p:cNvPr>
          <p:cNvSpPr txBox="1">
            <a:spLocks/>
          </p:cNvSpPr>
          <p:nvPr/>
        </p:nvSpPr>
        <p:spPr>
          <a:xfrm>
            <a:off x="1154953" y="1597729"/>
            <a:ext cx="6974911" cy="226728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requirements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 augmented reality play space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Facilitate play for autistic users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Assist with targeted user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30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Research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3564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34A259-9016-124D-AB11-F12F05E339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6437" b="-46440"/>
          <a:stretch/>
        </p:blipFill>
        <p:spPr>
          <a:xfrm>
            <a:off x="-209347" y="4001656"/>
            <a:ext cx="9703515" cy="511726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Design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Lion">
                <a:extLst>
                  <a:ext uri="{FF2B5EF4-FFF2-40B4-BE49-F238E27FC236}">
                    <a16:creationId xmlns:a16="http://schemas.microsoft.com/office/drawing/2014/main" id="{AE73DC48-CEBF-BE45-A58A-5C924A24BE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1543862"/>
                  </p:ext>
                </p:extLst>
              </p:nvPr>
            </p:nvGraphicFramePr>
            <p:xfrm>
              <a:off x="5013009" y="4432397"/>
              <a:ext cx="2779581" cy="17657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79581" cy="1765753"/>
                    </a:xfrm>
                    <a:prstGeom prst="rect">
                      <a:avLst/>
                    </a:prstGeom>
                  </am3d:spPr>
                  <am3d:camera>
                    <am3d:pos x="0" y="0" z="58041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47602" d="1000000"/>
                    <am3d:preTrans dx="0" dy="-1145412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106396" ay="5135703" az="-4102916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34101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Lion">
                <a:extLst>
                  <a:ext uri="{FF2B5EF4-FFF2-40B4-BE49-F238E27FC236}">
                    <a16:creationId xmlns:a16="http://schemas.microsoft.com/office/drawing/2014/main" id="{AE73DC48-CEBF-BE45-A58A-5C924A24BE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13009" y="4432397"/>
                <a:ext cx="2779581" cy="1765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6" name="3D Model 15" descr="Lion">
                <a:extLst>
                  <a:ext uri="{FF2B5EF4-FFF2-40B4-BE49-F238E27FC236}">
                    <a16:creationId xmlns:a16="http://schemas.microsoft.com/office/drawing/2014/main" id="{8722E648-7BA6-694E-8EE9-12A7D3EDD3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4415488"/>
                  </p:ext>
                </p:extLst>
              </p:nvPr>
            </p:nvGraphicFramePr>
            <p:xfrm rot="16200000">
              <a:off x="2158178" y="3748061"/>
              <a:ext cx="954690" cy="3134423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954690" cy="3134423"/>
                    </a:xfrm>
                    <a:prstGeom prst="rect">
                      <a:avLst/>
                    </a:prstGeom>
                  </am3d:spPr>
                  <am3d:camera>
                    <am3d:pos x="0" y="0" z="58041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47602" d="1000000"/>
                    <am3d:preTrans dx="0" dy="-1145412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462382" ay="-944" az="10748798"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32980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6" name="3D Model 15" descr="Lion">
                <a:extLst>
                  <a:ext uri="{FF2B5EF4-FFF2-40B4-BE49-F238E27FC236}">
                    <a16:creationId xmlns:a16="http://schemas.microsoft.com/office/drawing/2014/main" id="{8722E648-7BA6-694E-8EE9-12A7D3EDD3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2158178" y="3748061"/>
                <a:ext cx="954690" cy="3134423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28F667-3D69-1149-AD93-5B4C1C6376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50000"/>
          </a:blip>
          <a:srcRect t="24153" b="26582"/>
          <a:stretch/>
        </p:blipFill>
        <p:spPr>
          <a:xfrm>
            <a:off x="-271696" y="1155979"/>
            <a:ext cx="9828212" cy="3026181"/>
          </a:xfrm>
          <a:prstGeom prst="rect">
            <a:avLst/>
          </a:prstGeom>
          <a:effectLst>
            <a:softEdge rad="635000"/>
          </a:effec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Dolphin">
                <a:extLst>
                  <a:ext uri="{FF2B5EF4-FFF2-40B4-BE49-F238E27FC236}">
                    <a16:creationId xmlns:a16="http://schemas.microsoft.com/office/drawing/2014/main" id="{7BFA5368-B48D-E244-A491-A1AC3DEB03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9431252"/>
                  </p:ext>
                </p:extLst>
              </p:nvPr>
            </p:nvGraphicFramePr>
            <p:xfrm rot="5400000">
              <a:off x="6128828" y="945561"/>
              <a:ext cx="1201622" cy="3433259"/>
            </p:xfrm>
            <a:graphic>
              <a:graphicData uri="http://schemas.microsoft.com/office/drawing/2017/model3d">
                <am3d:model3d r:embed="rId10">
                  <am3d:spPr>
                    <a:xfrm rot="5400000">
                      <a:off x="0" y="0"/>
                      <a:ext cx="1201622" cy="3433259"/>
                    </a:xfrm>
                    <a:prstGeom prst="rect">
                      <a:avLst/>
                    </a:prstGeom>
                  </am3d:spPr>
                  <am3d:camera>
                    <am3d:pos x="0" y="0" z="606525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58862" d="1000000"/>
                    <am3d:preTrans dx="125" dy="-12603124" dz="-3741051"/>
                    <am3d:scale>
                      <am3d:sx n="1000000" d="1000000"/>
                      <am3d:sy n="1000000" d="1000000"/>
                      <am3d:sz n="1000000" d="1000000"/>
                    </am3d:scale>
                    <am3d:rot ax="-4394231" ay="-12144" az="40365"/>
                    <am3d:postTrans dx="0" dy="0" dz="0"/>
                  </am3d:trans>
                  <am3d:attrSrcUrl r:id="rId11"/>
                  <am3d:raster rName="Office3DRenderer" rVer="16.0.8326">
                    <am3d:blip r:embed="rId12"/>
                  </am3d:raster>
                  <am3d:objViewport viewportSz="3668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Dolphin">
                <a:extLst>
                  <a:ext uri="{FF2B5EF4-FFF2-40B4-BE49-F238E27FC236}">
                    <a16:creationId xmlns:a16="http://schemas.microsoft.com/office/drawing/2014/main" id="{7BFA5368-B48D-E244-A491-A1AC3DEB03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5400000">
                <a:off x="6128828" y="945561"/>
                <a:ext cx="1201622" cy="3433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" name="3D Model 12" descr="Dolphin">
                <a:extLst>
                  <a:ext uri="{FF2B5EF4-FFF2-40B4-BE49-F238E27FC236}">
                    <a16:creationId xmlns:a16="http://schemas.microsoft.com/office/drawing/2014/main" id="{D77619D5-F247-BD48-B032-56EF9EEC45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8782371"/>
                  </p:ext>
                </p:extLst>
              </p:nvPr>
            </p:nvGraphicFramePr>
            <p:xfrm>
              <a:off x="1133143" y="1651083"/>
              <a:ext cx="2957788" cy="204379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957788" cy="2043793"/>
                    </a:xfrm>
                    <a:prstGeom prst="rect">
                      <a:avLst/>
                    </a:prstGeom>
                  </am3d:spPr>
                  <am3d:camera>
                    <am3d:pos x="0" y="0" z="606525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58862" d="1000000"/>
                    <am3d:preTrans dx="125" dy="-12603124" dz="-3741051"/>
                    <am3d:scale>
                      <am3d:sx n="1000000" d="1000000"/>
                      <am3d:sy n="1000000" d="1000000"/>
                      <am3d:sz n="1000000" d="1000000"/>
                    </am3d:scale>
                    <am3d:rot ax="-957927" ay="5154443" az="-955603"/>
                    <am3d:postTrans dx="0" dy="0" dz="0"/>
                  </am3d:trans>
                  <am3d:attrSrcUrl r:id="rId11"/>
                  <am3d:raster rName="Office3DRenderer" rVer="16.0.8326">
                    <am3d:blip r:embed="rId14"/>
                  </am3d:raster>
                  <am3d:objViewport viewportSz="36686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" name="3D Model 12" descr="Dolphin">
                <a:extLst>
                  <a:ext uri="{FF2B5EF4-FFF2-40B4-BE49-F238E27FC236}">
                    <a16:creationId xmlns:a16="http://schemas.microsoft.com/office/drawing/2014/main" id="{D77619D5-F247-BD48-B032-56EF9EEC45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33143" y="1651083"/>
                <a:ext cx="2957788" cy="20437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2480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8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0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2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38</Words>
  <Application>Microsoft Office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</vt:lpstr>
      <vt:lpstr>Design Review by Team 1</vt:lpstr>
      <vt:lpstr>Introduction</vt:lpstr>
      <vt:lpstr>Research</vt:lpstr>
      <vt:lpstr>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Review by Group 1</dc:title>
  <dc:creator>Jack Fisher</dc:creator>
  <cp:lastModifiedBy>Jack</cp:lastModifiedBy>
  <cp:revision>9</cp:revision>
  <dcterms:created xsi:type="dcterms:W3CDTF">2019-03-18T10:00:20Z</dcterms:created>
  <dcterms:modified xsi:type="dcterms:W3CDTF">2019-03-20T15:28:37Z</dcterms:modified>
</cp:coreProperties>
</file>